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Jak oszczędzać energię elektryczną?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767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1678" y="343749"/>
            <a:ext cx="10178322" cy="1492132"/>
          </a:xfrm>
        </p:spPr>
        <p:txBody>
          <a:bodyPr/>
          <a:lstStyle/>
          <a:p>
            <a:r>
              <a:rPr lang="pl-PL" dirty="0" smtClean="0"/>
              <a:t>Co to jest prąd?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Prąd jest to inaczej energia ,którą prąd elektryczny przekazuje aby dane urządzenie mogło pracować np. </a:t>
            </a:r>
            <a:r>
              <a:rPr lang="pl-PL" dirty="0"/>
              <a:t> </a:t>
            </a:r>
            <a:r>
              <a:rPr lang="pl-PL" dirty="0" smtClean="0"/>
              <a:t>Telewizor, pralka, lodówka, komputer.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145" y="3491262"/>
            <a:ext cx="3190875" cy="283845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8160" y="4237752"/>
            <a:ext cx="1866900" cy="186690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2420" y="4237752"/>
            <a:ext cx="18669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219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Różne sposoby wytwarzania energii elektrycznej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 Polsce głównym producentem prądu są elektrownie węglowe. Aby powstał w nich prąd, najpierw trzeba dostarczyć do nich paliwo, w tym wypadku – </a:t>
            </a:r>
            <a:r>
              <a:rPr lang="pl-PL" dirty="0" smtClean="0"/>
              <a:t>węgiel.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264" y="3503054"/>
            <a:ext cx="4734328" cy="260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602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Ale jak z węgla?!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 Spalając </a:t>
            </a:r>
            <a:r>
              <a:rPr lang="pl-PL" dirty="0" smtClean="0"/>
              <a:t>węgiel </a:t>
            </a:r>
            <a:r>
              <a:rPr lang="pl-PL" dirty="0"/>
              <a:t>w specjalnych piecach, podgrzewa się zgromadzoną w instalacji wodę, dzięki czemu uzyskuje się parę wodną o temperaturze około 600 stopni </a:t>
            </a:r>
            <a:r>
              <a:rPr lang="pl-PL" dirty="0" smtClean="0"/>
              <a:t>Celsjusza </a:t>
            </a:r>
            <a:r>
              <a:rPr lang="pl-PL" dirty="0"/>
              <a:t>oraz bardzo wysokim ciśnieniu. Następnie rozprężająca się para wprowadza w ruch turbinę połączoną wałem z generatorem prądu, wytwarzając w efekcie prąd elektryczny. Cały proces jest powtarzany 24 godziny na dobę, aby zapewnić wszystkim odbiorcom stały dopływ energii </a:t>
            </a:r>
            <a:r>
              <a:rPr lang="pl-PL" dirty="0" smtClean="0"/>
              <a:t>elektrycznej.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7668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Źródła odnawialne- bardziej ekologiczny sposób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Źródłem taniej energii elektrycznej może być nie tylko węgiel czy inne surowce kopalne, ale  również źródła odnawialne – </a:t>
            </a:r>
            <a:r>
              <a:rPr lang="pl-PL" b="1" dirty="0">
                <a:solidFill>
                  <a:srgbClr val="FF0000"/>
                </a:solidFill>
              </a:rPr>
              <a:t>słońce, woda, wiatr czy biomasa</a:t>
            </a:r>
            <a:r>
              <a:rPr lang="pl-PL" dirty="0"/>
              <a:t>. Pozyskiwanie energii ze źródeł odnawialnych jest ekologiczne i tańsze niż produkcja prądu z </a:t>
            </a:r>
            <a:r>
              <a:rPr lang="pl-PL" dirty="0" smtClean="0"/>
              <a:t>węgla.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6095" y="3580327"/>
            <a:ext cx="4771556" cy="283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11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Elektrownia wodna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 Energię elektryczną można wytwarzać w hydroelektrowniach, przy użyciu ogromnych turbin napędzanych wodą przepływającą pod ciśnieniem</a:t>
            </a:r>
            <a:r>
              <a:rPr lang="pl-PL" dirty="0" smtClean="0"/>
              <a:t>.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619" y="3335627"/>
            <a:ext cx="4378817" cy="328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998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Energia z wiatru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Podobnie wytwarzana jest energia z wiatru, ale do jej produkcji potrzebne są olbrzymie wiatraki. Jak czytamy na stronie zielonaenergia.eco.pl, wiatr, wprawiając ramiona wiatraka w ruch powoduje, że powstaje energia zamieniana następnie w prąd</a:t>
            </a:r>
            <a:r>
              <a:rPr lang="pl-PL" dirty="0" smtClean="0"/>
              <a:t>.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4933" y="3496255"/>
            <a:ext cx="4475140" cy="298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27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Energia od słońca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Do wykorzystania bezpośredniego energii słonecznej potrzebne jest odpowiednie </a:t>
            </a:r>
            <a:r>
              <a:rPr lang="pl-PL" dirty="0" smtClean="0"/>
              <a:t>urządzenie, np</a:t>
            </a:r>
            <a:r>
              <a:rPr lang="pl-PL" dirty="0"/>
              <a:t>. ogniwa fotowoltaiczne (produkcja energii elektrycznej) lub kolektory </a:t>
            </a:r>
            <a:r>
              <a:rPr lang="pl-PL" dirty="0" smtClean="0"/>
              <a:t>słoneczne </a:t>
            </a:r>
            <a:r>
              <a:rPr lang="pl-PL" dirty="0"/>
              <a:t>(pozyskiwanie energii cieplnej</a:t>
            </a:r>
            <a:r>
              <a:rPr lang="pl-PL" dirty="0" smtClean="0"/>
              <a:t>).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/>
              <a:t> </a:t>
            </a:r>
            <a:r>
              <a:rPr lang="pl-PL" dirty="0" smtClean="0"/>
              <a:t>                                           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897" y="3453325"/>
            <a:ext cx="4392232" cy="292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776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Ogniwa fotowoltaiczne                                  Kolektory słoneczne                                                  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240" y="2833353"/>
            <a:ext cx="4851733" cy="334850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6086" y="2974467"/>
            <a:ext cx="487680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853489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Znaczek</Template>
  <TotalTime>27</TotalTime>
  <Words>287</Words>
  <Application>Microsoft Office PowerPoint</Application>
  <PresentationFormat>Panoramiczny</PresentationFormat>
  <Paragraphs>23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Arial</vt:lpstr>
      <vt:lpstr>Gill Sans MT</vt:lpstr>
      <vt:lpstr>Impact</vt:lpstr>
      <vt:lpstr>Badge</vt:lpstr>
      <vt:lpstr>Jak oszczędzać energię elektryczną?</vt:lpstr>
      <vt:lpstr>Co to jest prąd?</vt:lpstr>
      <vt:lpstr>Różne sposoby wytwarzania energii elektrycznej </vt:lpstr>
      <vt:lpstr>Ale jak z węgla?!</vt:lpstr>
      <vt:lpstr>Źródła odnawialne- bardziej ekologiczny sposób</vt:lpstr>
      <vt:lpstr>Elektrownia wodna</vt:lpstr>
      <vt:lpstr>Energia z wiatru</vt:lpstr>
      <vt:lpstr>Energia od słońca</vt:lpstr>
      <vt:lpstr>przykłady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oszczędzać energię elektryczną?</dc:title>
  <dc:creator>Dagmara</dc:creator>
  <cp:lastModifiedBy>Dagmara</cp:lastModifiedBy>
  <cp:revision>3</cp:revision>
  <dcterms:created xsi:type="dcterms:W3CDTF">2020-04-19T11:46:03Z</dcterms:created>
  <dcterms:modified xsi:type="dcterms:W3CDTF">2020-04-19T12:13:22Z</dcterms:modified>
</cp:coreProperties>
</file>