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104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001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8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133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71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576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5042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339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339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566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811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875DDF-7930-47F7-B0C0-67BF616834F5}" type="datetimeFigureOut">
              <a:rPr lang="pl-PL" smtClean="0"/>
              <a:pPr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C1C459-08B6-4F87-B90C-D93E4AF1D95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34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Produkty zbożowe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487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Mąka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-produkt </a:t>
            </a:r>
            <a:r>
              <a:rPr lang="pl-PL" dirty="0"/>
              <a:t>powstały w wyniku silnego rozdrobnienia ziarna zbóż lub np. orzechów, cechujący się drobną </a:t>
            </a:r>
            <a:r>
              <a:rPr lang="pl-PL" dirty="0" smtClean="0"/>
              <a:t>granulacją </a:t>
            </a:r>
            <a:r>
              <a:rPr lang="pl-PL" dirty="0"/>
              <a:t>i sypką </a:t>
            </a:r>
            <a:r>
              <a:rPr lang="pl-PL" dirty="0" smtClean="0"/>
              <a:t>konsystencją.</a:t>
            </a:r>
          </a:p>
          <a:p>
            <a:r>
              <a:rPr lang="pl-PL" dirty="0" smtClean="0"/>
              <a:t>Najpopularniejszą mąką jest </a:t>
            </a:r>
            <a:r>
              <a:rPr lang="pl-PL" dirty="0"/>
              <a:t>mąka pszenna. </a:t>
            </a:r>
            <a:r>
              <a:rPr lang="pl-PL" dirty="0" smtClean="0"/>
              <a:t>Doskonała </a:t>
            </a:r>
            <a:r>
              <a:rPr lang="pl-PL" dirty="0"/>
              <a:t>do wypieku kruchych ciast i wielu innych domowych słodkości, polecana do pierogów, makaronów, naleśników, ciasta na pizzę i omletów.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136" y="3361989"/>
            <a:ext cx="2329399" cy="26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5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Kasza jęczmienna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Kaszę jęczmienną produkuje się z jęczmienia </a:t>
            </a:r>
            <a:r>
              <a:rPr lang="pl-PL" dirty="0" smtClean="0"/>
              <a:t>. </a:t>
            </a:r>
            <a:r>
              <a:rPr lang="pl-PL" dirty="0"/>
              <a:t>Od zarania dziejów Polski kasza jęczmienna jest najpopularniejszą z kasz. Jest głównym składnikiem krupniku. Kasza jęczmienna bogata jest w witaminę E oraz witaminy z grupy B, a także kwas foliowy. Znajdują się w niej również cenne minerały, takie jak: magnez, żelazo, potas, cynk, wapń, miedź, krzem oraz </a:t>
            </a:r>
            <a:r>
              <a:rPr lang="pl-PL" dirty="0" smtClean="0"/>
              <a:t>mangan. Dlatego właśnie jest bardzo zdrowa.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280" y="3654648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20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Kasza manna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Kasza manna, czyli grysik pszenny, otrzymuje się z przemiału oczyszczonego ziarna pszenicy. Jest bogaty w witamy z grupy B, ma dużą zawartość jodu, jest lekkostrawny i </a:t>
            </a:r>
            <a:r>
              <a:rPr lang="pl-PL" dirty="0" err="1"/>
              <a:t>łatwoprzyswajalny</a:t>
            </a:r>
            <a:r>
              <a:rPr lang="pl-PL" dirty="0"/>
              <a:t>. Ze względu na swój smak stanowi świetny dodatek do wielu dań. Poleca się zarówno małym dzieciom, jak i osobom starszym, a także tym, które nie spożywają mięsa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280" y="3412395"/>
            <a:ext cx="3264258" cy="21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0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Płatki kukurydziane- czy są zdrowe?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Płatki kukurydziane, jak sama nazwa wskazuje, wytwarzane są z ziaren kukurydzy. Podobnie jak wszystkie ziarna zbóż, dostarczają dużej ilości </a:t>
            </a:r>
            <a:r>
              <a:rPr lang="pl-PL" dirty="0" smtClean="0"/>
              <a:t>błonnika. Niestety w sklepach, rzadko można spotkać płatki kukurydziane z dobrym składem. Najczęściej zawierają cukier ,który jest w dużych ilościach. </a:t>
            </a:r>
            <a:r>
              <a:rPr lang="pl-PL" dirty="0" smtClean="0">
                <a:sym typeface="Wingdings" panose="05000000000000000000" pitchFamily="2" charset="2"/>
              </a:rPr>
              <a:t>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727" y="3258355"/>
            <a:ext cx="3567447" cy="2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31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 warto wybrać- płatki owsiane!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Płatki te wytwarza się z obłuskanego ziarna owsa siewnego. Na tle innych płatków wyróżniają się one wyższą wartością odżywczą i </a:t>
            </a:r>
            <a:r>
              <a:rPr lang="pl-PL" dirty="0" smtClean="0"/>
              <a:t>energetyczną. </a:t>
            </a:r>
            <a:r>
              <a:rPr lang="pl-PL" dirty="0"/>
              <a:t>Zawierają witaminę B. </a:t>
            </a:r>
            <a:r>
              <a:rPr lang="pl-PL" dirty="0" smtClean="0"/>
              <a:t>Owies </a:t>
            </a:r>
            <a:r>
              <a:rPr lang="pl-PL" dirty="0"/>
              <a:t>stanowi źródło potasu, magnezu, żelaza, cynku, manganu i </a:t>
            </a:r>
            <a:r>
              <a:rPr lang="pl-PL" dirty="0" smtClean="0"/>
              <a:t>miedzi. Dlatego właśnie trzeba je jeść na śniadanie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103" y="2974719"/>
            <a:ext cx="2806015" cy="31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86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Kasza jaglana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Kasza jaglana jest otrzymywana z </a:t>
            </a:r>
            <a:r>
              <a:rPr lang="pl-PL" dirty="0" smtClean="0"/>
              <a:t>prosa. Dostarcza </a:t>
            </a:r>
            <a:r>
              <a:rPr lang="pl-PL" dirty="0"/>
              <a:t>składników mineralnych: magnezu, wapnia, fosforu, potasu, </a:t>
            </a:r>
            <a:r>
              <a:rPr lang="pl-PL" dirty="0" smtClean="0"/>
              <a:t>żelaza. Zawiera </a:t>
            </a:r>
            <a:r>
              <a:rPr lang="pl-PL" dirty="0"/>
              <a:t>witaminę E </a:t>
            </a:r>
            <a:r>
              <a:rPr lang="pl-PL" dirty="0" smtClean="0"/>
              <a:t>i B oraz </a:t>
            </a:r>
            <a:r>
              <a:rPr lang="pl-PL" dirty="0"/>
              <a:t>lecytynę, poprawiające pamięć i </a:t>
            </a:r>
            <a:r>
              <a:rPr lang="pl-PL" dirty="0" smtClean="0"/>
              <a:t>koncentrację. A wy lubicie kaszę jaglaną?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6480" y="3007217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122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</TotalTime>
  <Words>352</Words>
  <Application>Microsoft Office PowerPoint</Application>
  <PresentationFormat>Niestandardowy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Retrospekcja</vt:lpstr>
      <vt:lpstr>Produkty zbożowe</vt:lpstr>
      <vt:lpstr>Mąka</vt:lpstr>
      <vt:lpstr>Kasza jęczmienna</vt:lpstr>
      <vt:lpstr>Kasza manna</vt:lpstr>
      <vt:lpstr>Płatki kukurydziane- czy są zdrowe?</vt:lpstr>
      <vt:lpstr>Ale warto wybrać- płatki owsiane!</vt:lpstr>
      <vt:lpstr>Kasza jaglana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Produkty zbożowe</dc:title>
  <dc:creator>Dagmara</dc:creator>
  <cp:lastModifiedBy>wilkanowski.michal@gmail.com</cp:lastModifiedBy>
  <cp:revision>8</cp:revision>
  <dcterms:created xsi:type="dcterms:W3CDTF">2020-04-09T14:17:31Z</dcterms:created>
  <dcterms:modified xsi:type="dcterms:W3CDTF">2020-04-24T06:56:48Z</dcterms:modified>
</cp:coreProperties>
</file>